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6" r:id="rId5"/>
    <p:sldId id="271" r:id="rId6"/>
    <p:sldId id="272" r:id="rId7"/>
    <p:sldId id="262" r:id="rId8"/>
    <p:sldId id="273" r:id="rId9"/>
    <p:sldId id="281" r:id="rId10"/>
    <p:sldId id="291" r:id="rId11"/>
    <p:sldId id="292" r:id="rId12"/>
    <p:sldId id="275" r:id="rId13"/>
    <p:sldId id="279" r:id="rId14"/>
    <p:sldId id="287" r:id="rId15"/>
    <p:sldId id="280" r:id="rId16"/>
    <p:sldId id="265" r:id="rId17"/>
    <p:sldId id="286" r:id="rId18"/>
    <p:sldId id="297" r:id="rId19"/>
    <p:sldId id="298" r:id="rId20"/>
    <p:sldId id="302" r:id="rId21"/>
    <p:sldId id="303" r:id="rId22"/>
    <p:sldId id="299" r:id="rId23"/>
    <p:sldId id="300" r:id="rId24"/>
    <p:sldId id="301" r:id="rId25"/>
    <p:sldId id="289" r:id="rId26"/>
    <p:sldId id="296" r:id="rId27"/>
    <p:sldId id="290" r:id="rId28"/>
    <p:sldId id="295" r:id="rId29"/>
    <p:sldId id="294" r:id="rId30"/>
    <p:sldId id="285" r:id="rId31"/>
    <p:sldId id="266" r:id="rId32"/>
    <p:sldId id="276" r:id="rId33"/>
    <p:sldId id="282" r:id="rId34"/>
    <p:sldId id="283" r:id="rId35"/>
    <p:sldId id="284" r:id="rId36"/>
    <p:sldId id="277" r:id="rId37"/>
    <p:sldId id="278" r:id="rId38"/>
    <p:sldId id="267" r:id="rId39"/>
    <p:sldId id="274" r:id="rId40"/>
    <p:sldId id="269" r:id="rId4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CD2AB8-97C8-D04D-8372-3E85DFAEB1DF}" v="1" dt="2019-05-17T07:06:44.070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99" autoAdjust="0"/>
    <p:restoredTop sz="94660"/>
  </p:normalViewPr>
  <p:slideViewPr>
    <p:cSldViewPr>
      <p:cViewPr varScale="1">
        <p:scale>
          <a:sx n="155" d="100"/>
          <a:sy n="155" d="100"/>
        </p:scale>
        <p:origin x="1016" y="184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141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van Rooijen" userId="7ff3d99d-aa03-4426-b9ce-9a1a5dc5c57f" providerId="ADAL" clId="{55E702E1-A13A-E648-84B6-EF8180591CEC}"/>
    <pc:docChg chg="undo custSel addSld modSld sldOrd">
      <pc:chgData name="Tom van Rooijen" userId="7ff3d99d-aa03-4426-b9ce-9a1a5dc5c57f" providerId="ADAL" clId="{55E702E1-A13A-E648-84B6-EF8180591CEC}" dt="2019-05-13T12:24:28.562" v="776" actId="14100"/>
      <pc:docMkLst>
        <pc:docMk/>
      </pc:docMkLst>
      <pc:sldChg chg="addSp delSp modSp">
        <pc:chgData name="Tom van Rooijen" userId="7ff3d99d-aa03-4426-b9ce-9a1a5dc5c57f" providerId="ADAL" clId="{55E702E1-A13A-E648-84B6-EF8180591CEC}" dt="2019-05-13T12:07:47.163" v="598"/>
        <pc:sldMkLst>
          <pc:docMk/>
          <pc:sldMk cId="411701859" sldId="266"/>
        </pc:sldMkLst>
        <pc:spChg chg="add del mod">
          <ac:chgData name="Tom van Rooijen" userId="7ff3d99d-aa03-4426-b9ce-9a1a5dc5c57f" providerId="ADAL" clId="{55E702E1-A13A-E648-84B6-EF8180591CEC}" dt="2019-05-13T12:07:00.685" v="593"/>
          <ac:spMkLst>
            <pc:docMk/>
            <pc:sldMk cId="411701859" sldId="266"/>
            <ac:spMk id="2" creationId="{86533A1F-D080-CD44-93F1-4CD6D97ABF5F}"/>
          </ac:spMkLst>
        </pc:spChg>
        <pc:spChg chg="add mod">
          <ac:chgData name="Tom van Rooijen" userId="7ff3d99d-aa03-4426-b9ce-9a1a5dc5c57f" providerId="ADAL" clId="{55E702E1-A13A-E648-84B6-EF8180591CEC}" dt="2019-05-13T12:07:39.741" v="596"/>
          <ac:spMkLst>
            <pc:docMk/>
            <pc:sldMk cId="411701859" sldId="266"/>
            <ac:spMk id="3" creationId="{E7CBE431-0831-2D43-93ED-EBB7AF760001}"/>
          </ac:spMkLst>
        </pc:spChg>
        <pc:spChg chg="del mod">
          <ac:chgData name="Tom van Rooijen" userId="7ff3d99d-aa03-4426-b9ce-9a1a5dc5c57f" providerId="ADAL" clId="{55E702E1-A13A-E648-84B6-EF8180591CEC}" dt="2019-05-13T12:07:47.163" v="598"/>
          <ac:spMkLst>
            <pc:docMk/>
            <pc:sldMk cId="411701859" sldId="266"/>
            <ac:spMk id="4" creationId="{00000000-0000-0000-0000-000000000000}"/>
          </ac:spMkLst>
        </pc:spChg>
        <pc:spChg chg="add mod">
          <ac:chgData name="Tom van Rooijen" userId="7ff3d99d-aa03-4426-b9ce-9a1a5dc5c57f" providerId="ADAL" clId="{55E702E1-A13A-E648-84B6-EF8180591CEC}" dt="2019-05-13T12:07:29.992" v="594"/>
          <ac:spMkLst>
            <pc:docMk/>
            <pc:sldMk cId="411701859" sldId="266"/>
            <ac:spMk id="5" creationId="{FCCDE7FC-A0F9-5241-A8A8-5BA63056E68D}"/>
          </ac:spMkLst>
        </pc:spChg>
      </pc:sldChg>
      <pc:sldChg chg="modSp">
        <pc:chgData name="Tom van Rooijen" userId="7ff3d99d-aa03-4426-b9ce-9a1a5dc5c57f" providerId="ADAL" clId="{55E702E1-A13A-E648-84B6-EF8180591CEC}" dt="2019-05-13T12:08:08.440" v="601" actId="1076"/>
        <pc:sldMkLst>
          <pc:docMk/>
          <pc:sldMk cId="979323583" sldId="276"/>
        </pc:sldMkLst>
        <pc:spChg chg="mod">
          <ac:chgData name="Tom van Rooijen" userId="7ff3d99d-aa03-4426-b9ce-9a1a5dc5c57f" providerId="ADAL" clId="{55E702E1-A13A-E648-84B6-EF8180591CEC}" dt="2019-05-13T12:08:08.440" v="601" actId="1076"/>
          <ac:spMkLst>
            <pc:docMk/>
            <pc:sldMk cId="979323583" sldId="276"/>
            <ac:spMk id="2" creationId="{00000000-0000-0000-0000-000000000000}"/>
          </ac:spMkLst>
        </pc:spChg>
        <pc:picChg chg="mod">
          <ac:chgData name="Tom van Rooijen" userId="7ff3d99d-aa03-4426-b9ce-9a1a5dc5c57f" providerId="ADAL" clId="{55E702E1-A13A-E648-84B6-EF8180591CEC}" dt="2019-05-13T12:07:54.734" v="599" actId="1076"/>
          <ac:picMkLst>
            <pc:docMk/>
            <pc:sldMk cId="979323583" sldId="276"/>
            <ac:picMk id="4" creationId="{6733390C-4E41-4442-ADBF-92B2B6D69276}"/>
          </ac:picMkLst>
        </pc:picChg>
      </pc:sldChg>
      <pc:sldChg chg="addSp delSp modSp">
        <pc:chgData name="Tom van Rooijen" userId="7ff3d99d-aa03-4426-b9ce-9a1a5dc5c57f" providerId="ADAL" clId="{55E702E1-A13A-E648-84B6-EF8180591CEC}" dt="2019-05-13T12:24:28.562" v="776" actId="14100"/>
        <pc:sldMkLst>
          <pc:docMk/>
          <pc:sldMk cId="1923635652" sldId="277"/>
        </pc:sldMkLst>
        <pc:spChg chg="add mod">
          <ac:chgData name="Tom van Rooijen" userId="7ff3d99d-aa03-4426-b9ce-9a1a5dc5c57f" providerId="ADAL" clId="{55E702E1-A13A-E648-84B6-EF8180591CEC}" dt="2019-05-13T12:09:22.101" v="769" actId="20577"/>
          <ac:spMkLst>
            <pc:docMk/>
            <pc:sldMk cId="1923635652" sldId="277"/>
            <ac:spMk id="3" creationId="{41C36451-2CEB-4043-BB87-239453F6E606}"/>
          </ac:spMkLst>
        </pc:spChg>
        <pc:spChg chg="add del mod">
          <ac:chgData name="Tom van Rooijen" userId="7ff3d99d-aa03-4426-b9ce-9a1a5dc5c57f" providerId="ADAL" clId="{55E702E1-A13A-E648-84B6-EF8180591CEC}" dt="2019-05-13T12:24:03.601" v="770" actId="931"/>
          <ac:spMkLst>
            <pc:docMk/>
            <pc:sldMk cId="1923635652" sldId="277"/>
            <ac:spMk id="4" creationId="{7B0BE138-EF06-604D-8232-502A9C8495D5}"/>
          </ac:spMkLst>
        </pc:spChg>
        <pc:picChg chg="add mod">
          <ac:chgData name="Tom van Rooijen" userId="7ff3d99d-aa03-4426-b9ce-9a1a5dc5c57f" providerId="ADAL" clId="{55E702E1-A13A-E648-84B6-EF8180591CEC}" dt="2019-05-13T12:24:28.562" v="776" actId="14100"/>
          <ac:picMkLst>
            <pc:docMk/>
            <pc:sldMk cId="1923635652" sldId="277"/>
            <ac:picMk id="6" creationId="{B7854803-21F1-FD4B-868C-088978F60E87}"/>
          </ac:picMkLst>
        </pc:picChg>
      </pc:sldChg>
      <pc:sldChg chg="modSp">
        <pc:chgData name="Tom van Rooijen" userId="7ff3d99d-aa03-4426-b9ce-9a1a5dc5c57f" providerId="ADAL" clId="{55E702E1-A13A-E648-84B6-EF8180591CEC}" dt="2019-05-13T12:06:40.713" v="590" actId="1076"/>
        <pc:sldMkLst>
          <pc:docMk/>
          <pc:sldMk cId="4216435229" sldId="285"/>
        </pc:sldMkLst>
        <pc:picChg chg="mod">
          <ac:chgData name="Tom van Rooijen" userId="7ff3d99d-aa03-4426-b9ce-9a1a5dc5c57f" providerId="ADAL" clId="{55E702E1-A13A-E648-84B6-EF8180591CEC}" dt="2019-05-13T12:06:40.713" v="590" actId="1076"/>
          <ac:picMkLst>
            <pc:docMk/>
            <pc:sldMk cId="4216435229" sldId="285"/>
            <ac:picMk id="3" creationId="{5C771F9F-16D3-4EA9-B679-7F914E245F0B}"/>
          </ac:picMkLst>
        </pc:picChg>
      </pc:sldChg>
      <pc:sldChg chg="modSp">
        <pc:chgData name="Tom van Rooijen" userId="7ff3d99d-aa03-4426-b9ce-9a1a5dc5c57f" providerId="ADAL" clId="{55E702E1-A13A-E648-84B6-EF8180591CEC}" dt="2019-05-10T11:06:32.432" v="26" actId="20577"/>
        <pc:sldMkLst>
          <pc:docMk/>
          <pc:sldMk cId="3102941333" sldId="291"/>
        </pc:sldMkLst>
        <pc:spChg chg="mod">
          <ac:chgData name="Tom van Rooijen" userId="7ff3d99d-aa03-4426-b9ce-9a1a5dc5c57f" providerId="ADAL" clId="{55E702E1-A13A-E648-84B6-EF8180591CEC}" dt="2019-05-10T11:06:32.432" v="26" actId="20577"/>
          <ac:spMkLst>
            <pc:docMk/>
            <pc:sldMk cId="3102941333" sldId="291"/>
            <ac:spMk id="2" creationId="{83363317-264E-4657-A0A3-9A19383CA871}"/>
          </ac:spMkLst>
        </pc:spChg>
      </pc:sldChg>
      <pc:sldChg chg="modSp">
        <pc:chgData name="Tom van Rooijen" userId="7ff3d99d-aa03-4426-b9ce-9a1a5dc5c57f" providerId="ADAL" clId="{55E702E1-A13A-E648-84B6-EF8180591CEC}" dt="2019-05-13T12:06:19.862" v="587" actId="27636"/>
        <pc:sldMkLst>
          <pc:docMk/>
          <pc:sldMk cId="147773590" sldId="295"/>
        </pc:sldMkLst>
        <pc:spChg chg="mod">
          <ac:chgData name="Tom van Rooijen" userId="7ff3d99d-aa03-4426-b9ce-9a1a5dc5c57f" providerId="ADAL" clId="{55E702E1-A13A-E648-84B6-EF8180591CEC}" dt="2019-05-13T12:06:19.862" v="587" actId="27636"/>
          <ac:spMkLst>
            <pc:docMk/>
            <pc:sldMk cId="147773590" sldId="295"/>
            <ac:spMk id="5" creationId="{FB690D6A-2635-45B2-ACAD-AD9766284E5E}"/>
          </ac:spMkLst>
        </pc:spChg>
      </pc:sldChg>
      <pc:sldChg chg="modSp">
        <pc:chgData name="Tom van Rooijen" userId="7ff3d99d-aa03-4426-b9ce-9a1a5dc5c57f" providerId="ADAL" clId="{55E702E1-A13A-E648-84B6-EF8180591CEC}" dt="2019-05-13T12:06:05.067" v="535" actId="20577"/>
        <pc:sldMkLst>
          <pc:docMk/>
          <pc:sldMk cId="890963961" sldId="296"/>
        </pc:sldMkLst>
        <pc:spChg chg="mod">
          <ac:chgData name="Tom van Rooijen" userId="7ff3d99d-aa03-4426-b9ce-9a1a5dc5c57f" providerId="ADAL" clId="{55E702E1-A13A-E648-84B6-EF8180591CEC}" dt="2019-05-13T12:06:05.067" v="535" actId="20577"/>
          <ac:spMkLst>
            <pc:docMk/>
            <pc:sldMk cId="890963961" sldId="296"/>
            <ac:spMk id="8" creationId="{8E2E7112-7E1F-421D-974A-43D44E462B44}"/>
          </ac:spMkLst>
        </pc:spChg>
      </pc:sldChg>
      <pc:sldChg chg="modSp ord">
        <pc:chgData name="Tom van Rooijen" userId="7ff3d99d-aa03-4426-b9ce-9a1a5dc5c57f" providerId="ADAL" clId="{55E702E1-A13A-E648-84B6-EF8180591CEC}" dt="2019-05-10T11:30:41.074" v="494"/>
        <pc:sldMkLst>
          <pc:docMk/>
          <pc:sldMk cId="1167573019" sldId="298"/>
        </pc:sldMkLst>
        <pc:spChg chg="mod">
          <ac:chgData name="Tom van Rooijen" userId="7ff3d99d-aa03-4426-b9ce-9a1a5dc5c57f" providerId="ADAL" clId="{55E702E1-A13A-E648-84B6-EF8180591CEC}" dt="2019-05-10T11:18:55.383" v="434" actId="20577"/>
          <ac:spMkLst>
            <pc:docMk/>
            <pc:sldMk cId="1167573019" sldId="298"/>
            <ac:spMk id="9" creationId="{C319ECEB-7843-4DF0-B50C-D306725C9794}"/>
          </ac:spMkLst>
        </pc:spChg>
      </pc:sldChg>
      <pc:sldChg chg="modSp ord">
        <pc:chgData name="Tom van Rooijen" userId="7ff3d99d-aa03-4426-b9ce-9a1a5dc5c57f" providerId="ADAL" clId="{55E702E1-A13A-E648-84B6-EF8180591CEC}" dt="2019-05-10T11:30:57.721" v="496"/>
        <pc:sldMkLst>
          <pc:docMk/>
          <pc:sldMk cId="1237737918" sldId="299"/>
        </pc:sldMkLst>
        <pc:spChg chg="mod">
          <ac:chgData name="Tom van Rooijen" userId="7ff3d99d-aa03-4426-b9ce-9a1a5dc5c57f" providerId="ADAL" clId="{55E702E1-A13A-E648-84B6-EF8180591CEC}" dt="2019-05-10T11:13:41.680" v="338" actId="20577"/>
          <ac:spMkLst>
            <pc:docMk/>
            <pc:sldMk cId="1237737918" sldId="299"/>
            <ac:spMk id="6" creationId="{08956411-442B-4954-A0B0-112ED5AA61F8}"/>
          </ac:spMkLst>
        </pc:spChg>
        <pc:spChg chg="mod">
          <ac:chgData name="Tom van Rooijen" userId="7ff3d99d-aa03-4426-b9ce-9a1a5dc5c57f" providerId="ADAL" clId="{55E702E1-A13A-E648-84B6-EF8180591CEC}" dt="2019-05-10T11:13:48.017" v="361" actId="20577"/>
          <ac:spMkLst>
            <pc:docMk/>
            <pc:sldMk cId="1237737918" sldId="299"/>
            <ac:spMk id="8" creationId="{D41BD3AF-1DE0-45BF-8C3F-5BF33197BAEC}"/>
          </ac:spMkLst>
        </pc:spChg>
      </pc:sldChg>
      <pc:sldChg chg="addSp delSp modSp add ord">
        <pc:chgData name="Tom van Rooijen" userId="7ff3d99d-aa03-4426-b9ce-9a1a5dc5c57f" providerId="ADAL" clId="{55E702E1-A13A-E648-84B6-EF8180591CEC}" dt="2019-05-10T11:30:46.341" v="495"/>
        <pc:sldMkLst>
          <pc:docMk/>
          <pc:sldMk cId="1771814847" sldId="300"/>
        </pc:sldMkLst>
        <pc:spChg chg="del">
          <ac:chgData name="Tom van Rooijen" userId="7ff3d99d-aa03-4426-b9ce-9a1a5dc5c57f" providerId="ADAL" clId="{55E702E1-A13A-E648-84B6-EF8180591CEC}" dt="2019-05-10T11:18:14.645" v="363"/>
          <ac:spMkLst>
            <pc:docMk/>
            <pc:sldMk cId="1771814847" sldId="300"/>
            <ac:spMk id="3" creationId="{89303415-034E-A04C-8AE5-6C09A93B9443}"/>
          </ac:spMkLst>
        </pc:spChg>
        <pc:picChg chg="add mod">
          <ac:chgData name="Tom van Rooijen" userId="7ff3d99d-aa03-4426-b9ce-9a1a5dc5c57f" providerId="ADAL" clId="{55E702E1-A13A-E648-84B6-EF8180591CEC}" dt="2019-05-10T11:18:14.645" v="363"/>
          <ac:picMkLst>
            <pc:docMk/>
            <pc:sldMk cId="1771814847" sldId="300"/>
            <ac:picMk id="4" creationId="{8C56ACD0-7987-A544-AE50-7C775A59D6F2}"/>
          </ac:picMkLst>
        </pc:picChg>
      </pc:sldChg>
      <pc:sldChg chg="addSp delSp modSp add">
        <pc:chgData name="Tom van Rooijen" userId="7ff3d99d-aa03-4426-b9ce-9a1a5dc5c57f" providerId="ADAL" clId="{55E702E1-A13A-E648-84B6-EF8180591CEC}" dt="2019-05-10T11:24:57.984" v="437"/>
        <pc:sldMkLst>
          <pc:docMk/>
          <pc:sldMk cId="594245730" sldId="301"/>
        </pc:sldMkLst>
        <pc:spChg chg="del">
          <ac:chgData name="Tom van Rooijen" userId="7ff3d99d-aa03-4426-b9ce-9a1a5dc5c57f" providerId="ADAL" clId="{55E702E1-A13A-E648-84B6-EF8180591CEC}" dt="2019-05-10T11:24:55.823" v="436"/>
          <ac:spMkLst>
            <pc:docMk/>
            <pc:sldMk cId="594245730" sldId="301"/>
            <ac:spMk id="2" creationId="{5932FE63-4CEF-9D47-9C96-FC9054D545A4}"/>
          </ac:spMkLst>
        </pc:spChg>
        <pc:spChg chg="del">
          <ac:chgData name="Tom van Rooijen" userId="7ff3d99d-aa03-4426-b9ce-9a1a5dc5c57f" providerId="ADAL" clId="{55E702E1-A13A-E648-84B6-EF8180591CEC}" dt="2019-05-10T11:24:55.823" v="436"/>
          <ac:spMkLst>
            <pc:docMk/>
            <pc:sldMk cId="594245730" sldId="301"/>
            <ac:spMk id="3" creationId="{557B97F2-FB27-8E43-9467-146633D97444}"/>
          </ac:spMkLst>
        </pc:spChg>
        <pc:spChg chg="del">
          <ac:chgData name="Tom van Rooijen" userId="7ff3d99d-aa03-4426-b9ce-9a1a5dc5c57f" providerId="ADAL" clId="{55E702E1-A13A-E648-84B6-EF8180591CEC}" dt="2019-05-10T11:24:55.823" v="436"/>
          <ac:spMkLst>
            <pc:docMk/>
            <pc:sldMk cId="594245730" sldId="301"/>
            <ac:spMk id="4" creationId="{A024D5A3-AEF8-0C46-AD90-A164AE2A0161}"/>
          </ac:spMkLst>
        </pc:spChg>
        <pc:spChg chg="add mod">
          <ac:chgData name="Tom van Rooijen" userId="7ff3d99d-aa03-4426-b9ce-9a1a5dc5c57f" providerId="ADAL" clId="{55E702E1-A13A-E648-84B6-EF8180591CEC}" dt="2019-05-10T11:24:55.823" v="436"/>
          <ac:spMkLst>
            <pc:docMk/>
            <pc:sldMk cId="594245730" sldId="301"/>
            <ac:spMk id="5" creationId="{9B2F2BEA-9FC2-4642-8B07-14FDA3D28A38}"/>
          </ac:spMkLst>
        </pc:spChg>
        <pc:spChg chg="add del mod">
          <ac:chgData name="Tom van Rooijen" userId="7ff3d99d-aa03-4426-b9ce-9a1a5dc5c57f" providerId="ADAL" clId="{55E702E1-A13A-E648-84B6-EF8180591CEC}" dt="2019-05-10T11:24:57.984" v="437"/>
          <ac:spMkLst>
            <pc:docMk/>
            <pc:sldMk cId="594245730" sldId="301"/>
            <ac:spMk id="6" creationId="{3A5EF705-431E-3C42-B4BC-9F5AB24CAB51}"/>
          </ac:spMkLst>
        </pc:spChg>
        <pc:picChg chg="add mod">
          <ac:chgData name="Tom van Rooijen" userId="7ff3d99d-aa03-4426-b9ce-9a1a5dc5c57f" providerId="ADAL" clId="{55E702E1-A13A-E648-84B6-EF8180591CEC}" dt="2019-05-10T11:24:57.984" v="437"/>
          <ac:picMkLst>
            <pc:docMk/>
            <pc:sldMk cId="594245730" sldId="301"/>
            <ac:picMk id="7" creationId="{31DE8281-A0C6-7841-8E45-BBF72CAD4CDE}"/>
          </ac:picMkLst>
        </pc:picChg>
      </pc:sldChg>
      <pc:sldChg chg="addSp delSp modSp add">
        <pc:chgData name="Tom van Rooijen" userId="7ff3d99d-aa03-4426-b9ce-9a1a5dc5c57f" providerId="ADAL" clId="{55E702E1-A13A-E648-84B6-EF8180591CEC}" dt="2019-05-10T11:30:06.782" v="471" actId="20577"/>
        <pc:sldMkLst>
          <pc:docMk/>
          <pc:sldMk cId="3484520240" sldId="302"/>
        </pc:sldMkLst>
        <pc:spChg chg="del">
          <ac:chgData name="Tom van Rooijen" userId="7ff3d99d-aa03-4426-b9ce-9a1a5dc5c57f" providerId="ADAL" clId="{55E702E1-A13A-E648-84B6-EF8180591CEC}" dt="2019-05-10T11:25:22.777" v="439"/>
          <ac:spMkLst>
            <pc:docMk/>
            <pc:sldMk cId="3484520240" sldId="302"/>
            <ac:spMk id="2" creationId="{B55E558E-53C5-2341-82E0-2248076FB0D6}"/>
          </ac:spMkLst>
        </pc:spChg>
        <pc:spChg chg="del">
          <ac:chgData name="Tom van Rooijen" userId="7ff3d99d-aa03-4426-b9ce-9a1a5dc5c57f" providerId="ADAL" clId="{55E702E1-A13A-E648-84B6-EF8180591CEC}" dt="2019-05-10T11:25:22.777" v="439"/>
          <ac:spMkLst>
            <pc:docMk/>
            <pc:sldMk cId="3484520240" sldId="302"/>
            <ac:spMk id="3" creationId="{98C09ED8-7EA5-A448-9BA1-C2947B291D32}"/>
          </ac:spMkLst>
        </pc:spChg>
        <pc:spChg chg="del">
          <ac:chgData name="Tom van Rooijen" userId="7ff3d99d-aa03-4426-b9ce-9a1a5dc5c57f" providerId="ADAL" clId="{55E702E1-A13A-E648-84B6-EF8180591CEC}" dt="2019-05-10T11:25:22.777" v="439"/>
          <ac:spMkLst>
            <pc:docMk/>
            <pc:sldMk cId="3484520240" sldId="302"/>
            <ac:spMk id="4" creationId="{238E4699-3CF9-2C4E-AC09-3B0CB325DFF0}"/>
          </ac:spMkLst>
        </pc:spChg>
        <pc:spChg chg="add mod">
          <ac:chgData name="Tom van Rooijen" userId="7ff3d99d-aa03-4426-b9ce-9a1a5dc5c57f" providerId="ADAL" clId="{55E702E1-A13A-E648-84B6-EF8180591CEC}" dt="2019-05-10T11:30:06.782" v="471" actId="20577"/>
          <ac:spMkLst>
            <pc:docMk/>
            <pc:sldMk cId="3484520240" sldId="302"/>
            <ac:spMk id="5" creationId="{9BABB227-0EB1-8046-B1C3-4AC1D3CD979C}"/>
          </ac:spMkLst>
        </pc:spChg>
        <pc:spChg chg="add del mod">
          <ac:chgData name="Tom van Rooijen" userId="7ff3d99d-aa03-4426-b9ce-9a1a5dc5c57f" providerId="ADAL" clId="{55E702E1-A13A-E648-84B6-EF8180591CEC}" dt="2019-05-10T11:26:15.990" v="440"/>
          <ac:spMkLst>
            <pc:docMk/>
            <pc:sldMk cId="3484520240" sldId="302"/>
            <ac:spMk id="6" creationId="{D4950434-D891-A54E-AF7B-583BF02C8A27}"/>
          </ac:spMkLst>
        </pc:spChg>
        <pc:spChg chg="add del mod">
          <ac:chgData name="Tom van Rooijen" userId="7ff3d99d-aa03-4426-b9ce-9a1a5dc5c57f" providerId="ADAL" clId="{55E702E1-A13A-E648-84B6-EF8180591CEC}" dt="2019-05-10T11:29:42.907" v="444"/>
          <ac:spMkLst>
            <pc:docMk/>
            <pc:sldMk cId="3484520240" sldId="302"/>
            <ac:spMk id="7" creationId="{B53517B0-55BD-B140-A0E7-B1421859D7F3}"/>
          </ac:spMkLst>
        </pc:spChg>
        <pc:picChg chg="add mod">
          <ac:chgData name="Tom van Rooijen" userId="7ff3d99d-aa03-4426-b9ce-9a1a5dc5c57f" providerId="ADAL" clId="{55E702E1-A13A-E648-84B6-EF8180591CEC}" dt="2019-05-10T11:26:15.990" v="440"/>
          <ac:picMkLst>
            <pc:docMk/>
            <pc:sldMk cId="3484520240" sldId="302"/>
            <ac:picMk id="8" creationId="{10AB8D41-C484-9E42-83D9-E1EFDD08A651}"/>
          </ac:picMkLst>
        </pc:picChg>
        <pc:picChg chg="add mod">
          <ac:chgData name="Tom van Rooijen" userId="7ff3d99d-aa03-4426-b9ce-9a1a5dc5c57f" providerId="ADAL" clId="{55E702E1-A13A-E648-84B6-EF8180591CEC}" dt="2019-05-10T11:29:52.221" v="446" actId="14100"/>
          <ac:picMkLst>
            <pc:docMk/>
            <pc:sldMk cId="3484520240" sldId="302"/>
            <ac:picMk id="9" creationId="{802DA07A-2C05-2542-83CC-EC86788B7A6C}"/>
          </ac:picMkLst>
        </pc:picChg>
      </pc:sldChg>
      <pc:sldChg chg="addSp delSp modSp add">
        <pc:chgData name="Tom van Rooijen" userId="7ff3d99d-aa03-4426-b9ce-9a1a5dc5c57f" providerId="ADAL" clId="{55E702E1-A13A-E648-84B6-EF8180591CEC}" dt="2019-05-10T11:30:16" v="493" actId="122"/>
        <pc:sldMkLst>
          <pc:docMk/>
          <pc:sldMk cId="3477341248" sldId="303"/>
        </pc:sldMkLst>
        <pc:spChg chg="del">
          <ac:chgData name="Tom van Rooijen" userId="7ff3d99d-aa03-4426-b9ce-9a1a5dc5c57f" providerId="ADAL" clId="{55E702E1-A13A-E648-84B6-EF8180591CEC}" dt="2019-05-10T11:28:24.165" v="442"/>
          <ac:spMkLst>
            <pc:docMk/>
            <pc:sldMk cId="3477341248" sldId="303"/>
            <ac:spMk id="2" creationId="{29D8B674-4949-BC4E-B604-B313D1EA8085}"/>
          </ac:spMkLst>
        </pc:spChg>
        <pc:spChg chg="del">
          <ac:chgData name="Tom van Rooijen" userId="7ff3d99d-aa03-4426-b9ce-9a1a5dc5c57f" providerId="ADAL" clId="{55E702E1-A13A-E648-84B6-EF8180591CEC}" dt="2019-05-10T11:28:24.165" v="442"/>
          <ac:spMkLst>
            <pc:docMk/>
            <pc:sldMk cId="3477341248" sldId="303"/>
            <ac:spMk id="3" creationId="{270D21B3-53A9-2442-8DB4-1B3A76F42DBA}"/>
          </ac:spMkLst>
        </pc:spChg>
        <pc:spChg chg="del">
          <ac:chgData name="Tom van Rooijen" userId="7ff3d99d-aa03-4426-b9ce-9a1a5dc5c57f" providerId="ADAL" clId="{55E702E1-A13A-E648-84B6-EF8180591CEC}" dt="2019-05-10T11:28:24.165" v="442"/>
          <ac:spMkLst>
            <pc:docMk/>
            <pc:sldMk cId="3477341248" sldId="303"/>
            <ac:spMk id="4" creationId="{D864BE57-C155-DE46-A900-19AF54C2EDD5}"/>
          </ac:spMkLst>
        </pc:spChg>
        <pc:spChg chg="add mod">
          <ac:chgData name="Tom van Rooijen" userId="7ff3d99d-aa03-4426-b9ce-9a1a5dc5c57f" providerId="ADAL" clId="{55E702E1-A13A-E648-84B6-EF8180591CEC}" dt="2019-05-10T11:30:16" v="493" actId="122"/>
          <ac:spMkLst>
            <pc:docMk/>
            <pc:sldMk cId="3477341248" sldId="303"/>
            <ac:spMk id="5" creationId="{8D43F98E-15E4-F046-9AEA-54CB67E63EF7}"/>
          </ac:spMkLst>
        </pc:spChg>
        <pc:spChg chg="add del mod">
          <ac:chgData name="Tom van Rooijen" userId="7ff3d99d-aa03-4426-b9ce-9a1a5dc5c57f" providerId="ADAL" clId="{55E702E1-A13A-E648-84B6-EF8180591CEC}" dt="2019-05-10T11:28:26.254" v="443"/>
          <ac:spMkLst>
            <pc:docMk/>
            <pc:sldMk cId="3477341248" sldId="303"/>
            <ac:spMk id="6" creationId="{8AD3ADE9-8462-1C47-A127-FAF52EC09EC0}"/>
          </ac:spMkLst>
        </pc:spChg>
        <pc:picChg chg="add mod">
          <ac:chgData name="Tom van Rooijen" userId="7ff3d99d-aa03-4426-b9ce-9a1a5dc5c57f" providerId="ADAL" clId="{55E702E1-A13A-E648-84B6-EF8180591CEC}" dt="2019-05-10T11:28:26.254" v="443"/>
          <ac:picMkLst>
            <pc:docMk/>
            <pc:sldMk cId="3477341248" sldId="303"/>
            <ac:picMk id="7" creationId="{D39A024F-07F6-7042-9114-46B95586E3B5}"/>
          </ac:picMkLst>
        </pc:picChg>
      </pc:sldChg>
    </pc:docChg>
  </pc:docChgLst>
  <pc:docChgLst>
    <pc:chgData name="Tom van Rooijen" userId="7ff3d99d-aa03-4426-b9ce-9a1a5dc5c57f" providerId="ADAL" clId="{DCCD2AB8-97C8-D04D-8372-3E85DFAEB1DF}"/>
    <pc:docChg chg="modSld">
      <pc:chgData name="Tom van Rooijen" userId="7ff3d99d-aa03-4426-b9ce-9a1a5dc5c57f" providerId="ADAL" clId="{DCCD2AB8-97C8-D04D-8372-3E85DFAEB1DF}" dt="2019-05-23T09:57:27.444" v="3" actId="1035"/>
      <pc:docMkLst>
        <pc:docMk/>
      </pc:docMkLst>
      <pc:sldChg chg="modSp">
        <pc:chgData name="Tom van Rooijen" userId="7ff3d99d-aa03-4426-b9ce-9a1a5dc5c57f" providerId="ADAL" clId="{DCCD2AB8-97C8-D04D-8372-3E85DFAEB1DF}" dt="2019-05-23T09:57:27.444" v="3" actId="1035"/>
        <pc:sldMkLst>
          <pc:docMk/>
          <pc:sldMk cId="3477341248" sldId="303"/>
        </pc:sldMkLst>
        <pc:picChg chg="mod">
          <ac:chgData name="Tom van Rooijen" userId="7ff3d99d-aa03-4426-b9ce-9a1a5dc5c57f" providerId="ADAL" clId="{DCCD2AB8-97C8-D04D-8372-3E85DFAEB1DF}" dt="2019-05-23T09:57:27.444" v="3" actId="1035"/>
          <ac:picMkLst>
            <pc:docMk/>
            <pc:sldMk cId="3477341248" sldId="303"/>
            <ac:picMk id="7" creationId="{D39A024F-07F6-7042-9114-46B95586E3B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nl-NL"/>
              <a:pPr/>
              <a:t>23-05-19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nl-NL"/>
              <a:pPr/>
              <a:t>23-05-19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Klik om de modelstijlen te bewerken</a:t>
            </a:r>
          </a:p>
          <a:p>
            <a:pPr lvl="1"/>
            <a:r>
              <a:t>Tweede niveau</a:t>
            </a:r>
          </a:p>
          <a:p>
            <a:pPr lvl="2"/>
            <a:r>
              <a:t>Derde niveau</a:t>
            </a:r>
          </a:p>
          <a:p>
            <a:pPr lvl="3"/>
            <a:r>
              <a:t>Vierde niveau</a:t>
            </a:r>
          </a:p>
          <a:p>
            <a:pPr lvl="4"/>
            <a:r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6793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998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pPr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1306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Vrije vorm 6"/>
          <p:cNvSpPr>
            <a:spLocks noEditPoints="1"/>
          </p:cNvSpPr>
          <p:nvPr/>
        </p:nvSpPr>
        <p:spPr bwMode="auto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NL" noProof="0" dirty="0">
              <a:solidFill>
                <a:schemeClr val="lt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0"/>
              <a:t>Klik om de ondertitelstijl van het model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23-05-19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23-05-19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23-05-19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noProof="0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23-05-19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23-05-19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noProof="0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noProof="0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23-05-19</a:t>
            </a:fld>
            <a:endParaRPr lang="nl-NL" noProof="0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23-05-19</a:t>
            </a:fld>
            <a:endParaRPr lang="nl-NL" noProof="0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23-05-19</a:t>
            </a:fld>
            <a:endParaRPr lang="nl-NL" noProof="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noProof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23-05-19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noProof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nl-NL" noProof="0" smtClean="0"/>
              <a:pPr/>
              <a:t>23-05-19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noProof="0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noProof="0" dirty="0"/>
              <a:t>Klik om de modelstijlen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nl-NL" noProof="0" smtClean="0"/>
              <a:pPr/>
              <a:t>23-05-19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-TMtRh8AIs" TargetMode="Externa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o_kfZhZxpxA" TargetMode="External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en.vedur.is/earthquakes-and-volcanism/earthquak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dKxaH1l2LzQ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D1EqAebBbIA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fJII-u-41Lg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Module </a:t>
            </a:r>
            <a:r>
              <a:rPr lang="nl-NL" dirty="0" err="1"/>
              <a:t>ijsland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Ontstaan en processen </a:t>
            </a:r>
          </a:p>
          <a:p>
            <a:r>
              <a:rPr lang="nl-NL" dirty="0"/>
              <a:t>Vaksectie AK, Linde College.</a:t>
            </a:r>
          </a:p>
        </p:txBody>
      </p:sp>
      <p:sp>
        <p:nvSpPr>
          <p:cNvPr id="5" name="Pijl: rechts 4">
            <a:extLst>
              <a:ext uri="{FF2B5EF4-FFF2-40B4-BE49-F238E27FC236}">
                <a16:creationId xmlns:a16="http://schemas.microsoft.com/office/drawing/2014/main" id="{97C9E184-F9ED-43F5-A8CD-54E416B2F88E}"/>
              </a:ext>
            </a:extLst>
          </p:cNvPr>
          <p:cNvSpPr/>
          <p:nvPr/>
        </p:nvSpPr>
        <p:spPr>
          <a:xfrm>
            <a:off x="4078188" y="1449884"/>
            <a:ext cx="504056" cy="34401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6" name="Pijl: omhoog 5">
            <a:extLst>
              <a:ext uri="{FF2B5EF4-FFF2-40B4-BE49-F238E27FC236}">
                <a16:creationId xmlns:a16="http://schemas.microsoft.com/office/drawing/2014/main" id="{CA3E1D92-BA87-4EEB-9031-CC41D6D5C512}"/>
              </a:ext>
            </a:extLst>
          </p:cNvPr>
          <p:cNvSpPr/>
          <p:nvPr/>
        </p:nvSpPr>
        <p:spPr>
          <a:xfrm>
            <a:off x="4726260" y="1845071"/>
            <a:ext cx="271638" cy="43204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7" name="Pijl: links 6">
            <a:extLst>
              <a:ext uri="{FF2B5EF4-FFF2-40B4-BE49-F238E27FC236}">
                <a16:creationId xmlns:a16="http://schemas.microsoft.com/office/drawing/2014/main" id="{82F0A858-880D-40A7-86A6-74E90A8F13FA}"/>
              </a:ext>
            </a:extLst>
          </p:cNvPr>
          <p:cNvSpPr/>
          <p:nvPr/>
        </p:nvSpPr>
        <p:spPr>
          <a:xfrm>
            <a:off x="5148462" y="1496367"/>
            <a:ext cx="513902" cy="332432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D577A154-2AFE-45F1-A4FF-D7323A6C2CD3}"/>
              </a:ext>
            </a:extLst>
          </p:cNvPr>
          <p:cNvSpPr/>
          <p:nvPr/>
        </p:nvSpPr>
        <p:spPr>
          <a:xfrm>
            <a:off x="4726260" y="1003772"/>
            <a:ext cx="279835" cy="43204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Ontstaan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50048" y="1799208"/>
            <a:ext cx="7746936" cy="422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4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8468" y="39103"/>
            <a:ext cx="5472608" cy="6722589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788" y="188639"/>
            <a:ext cx="3672408" cy="645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8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990" y="204112"/>
            <a:ext cx="9497942" cy="6537256"/>
          </a:xfrm>
        </p:spPr>
      </p:pic>
    </p:spTree>
    <p:extLst>
      <p:ext uri="{BB962C8B-B14F-4D97-AF65-F5344CB8AC3E}">
        <p14:creationId xmlns:p14="http://schemas.microsoft.com/office/powerpoint/2010/main" val="22331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vulkanen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129" y="2667000"/>
            <a:ext cx="6446559" cy="3867936"/>
          </a:xfrm>
          <a:prstGeom prst="rect">
            <a:avLst/>
          </a:prstGeom>
        </p:spPr>
      </p:pic>
      <p:sp>
        <p:nvSpPr>
          <p:cNvPr id="8" name="Tijdelijke aanduiding voor tekst 7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sz="quarter" idx="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0516" y="312095"/>
            <a:ext cx="4752527" cy="622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7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2" descr="Afbeelding met tekst, kaart&#10;&#10;Beschrijving is gegenereerd met zeer hoge betrouwbaarheid">
            <a:extLst>
              <a:ext uri="{FF2B5EF4-FFF2-40B4-BE49-F238E27FC236}">
                <a16:creationId xmlns:a16="http://schemas.microsoft.com/office/drawing/2014/main" id="{5B8E1269-30C4-4098-B3AF-99E4A072E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335" y="454874"/>
            <a:ext cx="9339974" cy="573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7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A1748-986D-4795-92FB-C3544F5C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 bestaat steen (en LAVA) eigenlijk uit?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739184C-9CA7-4B43-876A-7A2D33C91D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/>
              <a:t>Ieder gesteente is opgebouwd uit een aantal mineralen.</a:t>
            </a:r>
          </a:p>
          <a:p>
            <a:r>
              <a:rPr lang="nl-NL" dirty="0"/>
              <a:t>De mineralen hebben een verschillende dichtheid, smeltpunt, en kleur.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FCBDEBE-506E-4C83-BDD5-BDD2C71846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44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4D8B876-BF07-4035-9714-F42C37EF4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Verschillende mineralen</a:t>
            </a:r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C319ECEB-7843-4DF0-B50C-D306725C9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Kwarts</a:t>
            </a:r>
          </a:p>
          <a:p>
            <a:r>
              <a:rPr lang="nl-NL" dirty="0"/>
              <a:t>Kaliveldspaat</a:t>
            </a:r>
          </a:p>
          <a:p>
            <a:r>
              <a:rPr lang="nl-NL" dirty="0" err="1"/>
              <a:t>Plagioklaas</a:t>
            </a:r>
            <a:endParaRPr lang="nl-NL" dirty="0"/>
          </a:p>
          <a:p>
            <a:r>
              <a:rPr lang="nl-NL" dirty="0" err="1"/>
              <a:t>Pyroxeen</a:t>
            </a:r>
            <a:endParaRPr lang="nl-NL" dirty="0"/>
          </a:p>
          <a:p>
            <a:r>
              <a:rPr lang="nl-NL" dirty="0" err="1"/>
              <a:t>Biotiet</a:t>
            </a:r>
            <a:endParaRPr lang="nl-NL" dirty="0"/>
          </a:p>
          <a:p>
            <a:r>
              <a:rPr lang="nl-NL" dirty="0" err="1"/>
              <a:t>Amfibool</a:t>
            </a:r>
            <a:endParaRPr lang="nl-NL" dirty="0"/>
          </a:p>
          <a:p>
            <a:r>
              <a:rPr lang="nl-NL" dirty="0" err="1"/>
              <a:t>Olivijn</a:t>
            </a:r>
            <a:endParaRPr lang="nl-NL" dirty="0"/>
          </a:p>
          <a:p>
            <a:pPr marL="45720" indent="0">
              <a:buNone/>
            </a:pPr>
            <a:r>
              <a:rPr lang="nl-NL" dirty="0"/>
              <a:t>Dit zijn de meest voorkomende mineralen in de aardkorst.</a:t>
            </a:r>
          </a:p>
        </p:txBody>
      </p:sp>
    </p:spTree>
    <p:extLst>
      <p:ext uri="{BB962C8B-B14F-4D97-AF65-F5344CB8AC3E}">
        <p14:creationId xmlns:p14="http://schemas.microsoft.com/office/powerpoint/2010/main" val="116757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BABB227-0EB1-8046-B1C3-4AC1D3CD9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Graniet VS Basalt</a:t>
            </a:r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10AB8D41-C484-9E42-83D9-E1EFDD08A6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3488" y="2538677"/>
            <a:ext cx="4708525" cy="2923646"/>
          </a:xfrm>
          <a:prstGeom prst="rect">
            <a:avLst/>
          </a:prstGeom>
        </p:spPr>
      </p:pic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802DA07A-2C05-2542-83CC-EC86788B7A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2688" y="2538677"/>
            <a:ext cx="4708525" cy="292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2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D43F98E-15E4-F046-9AEA-54CB67E63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Chemische verschillen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D39A024F-07F6-7042-9114-46B95586E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4172" y="2420888"/>
            <a:ext cx="4102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4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1096E9E-56AE-47F0-A6FF-FAA16E4F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 hoofdgroepen magma/lava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D6FE534-078A-492D-8944-B8BB28EF6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Mafisch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8956411-442B-4954-A0B0-112ED5AA61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/>
              <a:t>Arm aan SiO2</a:t>
            </a:r>
          </a:p>
          <a:p>
            <a:r>
              <a:rPr lang="nl-NL" dirty="0"/>
              <a:t>Rijk aan zwaardere verbindingen zoals magnesium en ijzer</a:t>
            </a:r>
          </a:p>
          <a:p>
            <a:r>
              <a:rPr lang="nl-NL" dirty="0"/>
              <a:t>Hoger soortelijk gewicht (hogere dichtheid</a:t>
            </a:r>
          </a:p>
          <a:p>
            <a:r>
              <a:rPr lang="nl-NL" dirty="0"/>
              <a:t>Hoger smeltpunt</a:t>
            </a:r>
          </a:p>
          <a:p>
            <a:r>
              <a:rPr lang="nl-NL" dirty="0"/>
              <a:t>Vaak donker van kleur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61924E0-DF68-40A1-817D-A7603F195E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 err="1"/>
              <a:t>Felsisch</a:t>
            </a:r>
            <a:endParaRPr lang="nl-NL" dirty="0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D41BD3AF-1DE0-45BF-8C3F-5BF33197BAE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NL" dirty="0"/>
              <a:t>Rijk aan SiO2</a:t>
            </a:r>
          </a:p>
          <a:p>
            <a:r>
              <a:rPr lang="nl-NL" dirty="0"/>
              <a:t>Arm aan zwaardere verbindingen zoals magnesium en ijzer</a:t>
            </a:r>
          </a:p>
          <a:p>
            <a:r>
              <a:rPr lang="nl-NL" dirty="0"/>
              <a:t>Lager soortelijk gewicht (lagere dichtheid)</a:t>
            </a:r>
          </a:p>
          <a:p>
            <a:r>
              <a:rPr lang="nl-NL" dirty="0"/>
              <a:t>Lager smeltpunt</a:t>
            </a:r>
          </a:p>
          <a:p>
            <a:r>
              <a:rPr lang="nl-NL" dirty="0"/>
              <a:t>Vaak lichter van kleur</a:t>
            </a:r>
          </a:p>
        </p:txBody>
      </p:sp>
    </p:spTree>
    <p:extLst>
      <p:ext uri="{BB962C8B-B14F-4D97-AF65-F5344CB8AC3E}">
        <p14:creationId xmlns:p14="http://schemas.microsoft.com/office/powerpoint/2010/main" val="123773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Inhoud: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Ontstaan en vorming van </a:t>
            </a:r>
            <a:r>
              <a:rPr lang="nl-NL" dirty="0" err="1"/>
              <a:t>Ijsland</a:t>
            </a:r>
            <a:endParaRPr lang="nl-NL" dirty="0"/>
          </a:p>
          <a:p>
            <a:r>
              <a:rPr lang="nl-NL" dirty="0"/>
              <a:t>Tektonische processen</a:t>
            </a:r>
          </a:p>
        </p:txBody>
      </p:sp>
    </p:spTree>
    <p:extLst>
      <p:ext uri="{BB962C8B-B14F-4D97-AF65-F5344CB8AC3E}">
        <p14:creationId xmlns:p14="http://schemas.microsoft.com/office/powerpoint/2010/main" val="293697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CB1A4-F66E-3249-B37A-AFFBC7E14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 descr="http://3.bp.blogspot.com/-zEPP4B8paG4/UGOT0qU0iEI/AAAAAAAABsM/ozcCOhvEzZ4/s1600/humphreys+mineralogy.jpg">
            <a:extLst>
              <a:ext uri="{FF2B5EF4-FFF2-40B4-BE49-F238E27FC236}">
                <a16:creationId xmlns:a16="http://schemas.microsoft.com/office/drawing/2014/main" id="{8C56ACD0-7987-A544-AE50-7C775A59D6F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9916" y="332656"/>
            <a:ext cx="8600282" cy="6192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181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Bowen reactiereeks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31DE8281-A0C6-7841-8E45-BBF72CAD4C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614" y="1772816"/>
            <a:ext cx="4708525" cy="2361207"/>
          </a:xfrm>
          <a:prstGeom prst="rect">
            <a:avLst/>
          </a:prstGeom>
        </p:spPr>
      </p:pic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/>
              <a:t>Verschillende mineralen hebben verschillende smeltpunten</a:t>
            </a:r>
          </a:p>
          <a:p>
            <a:r>
              <a:rPr lang="nl-NL" dirty="0"/>
              <a:t>Bij afkoelen van lava zullen eerst de zwaardere mineralen (arm aan SiO2) stollen</a:t>
            </a:r>
          </a:p>
          <a:p>
            <a:r>
              <a:rPr lang="nl-NL" dirty="0"/>
              <a:t>Hierdoor neemt het relatieve gehalte SiO2 in het overgebleven lava toe</a:t>
            </a:r>
          </a:p>
        </p:txBody>
      </p:sp>
      <p:sp>
        <p:nvSpPr>
          <p:cNvPr id="4" name="AutoShape 2" descr="Afbeeldingsresultaat voor fractional crystalliz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8" name="Picture 4" descr="Afbeeldingsresultaat voor fractional crystallizati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7614" y="4105912"/>
            <a:ext cx="4708525" cy="234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24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F402B0-0F74-4670-905D-24BF27A54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Vulkanen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23C7DA1-8D62-41EB-8640-3C17BD19A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Stratovulkaan</a:t>
            </a:r>
          </a:p>
        </p:txBody>
      </p:sp>
      <p:pic>
        <p:nvPicPr>
          <p:cNvPr id="7" name="Afbeelding 7" descr="Afbeelding met berg, lucht, buiten, natuur&#10;&#10;Beschrijving is gegenereerd met zeer hoge betrouwbaarheid">
            <a:extLst>
              <a:ext uri="{FF2B5EF4-FFF2-40B4-BE49-F238E27FC236}">
                <a16:creationId xmlns:a16="http://schemas.microsoft.com/office/drawing/2014/main" id="{50D7EE6B-5429-41C4-91F9-FE65ECD78F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17614" y="2949899"/>
            <a:ext cx="4709159" cy="3015601"/>
          </a:xfrm>
          <a:prstGeom prst="rect">
            <a:avLst/>
          </a:prstGeom>
        </p:spPr>
      </p:pic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07D2B9F-9550-4E6D-86FC-A2475D749F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FC6CDF4-E9D5-4A19-A68E-4A28BA0DC98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ts val="0"/>
              </a:spcBef>
            </a:pPr>
            <a:r>
              <a:rPr lang="nl-NL" dirty="0"/>
              <a:t>Ontstaan meestal bij </a:t>
            </a:r>
            <a:r>
              <a:rPr lang="nl-NL" dirty="0" err="1"/>
              <a:t>subductiezones</a:t>
            </a:r>
            <a:endParaRPr lang="en-US" dirty="0" err="1"/>
          </a:p>
          <a:p>
            <a:pPr marL="285750" indent="-285750">
              <a:spcBef>
                <a:spcPts val="0"/>
              </a:spcBef>
            </a:pPr>
            <a:r>
              <a:rPr lang="nl-NL" dirty="0"/>
              <a:t>Steile hellingen </a:t>
            </a:r>
            <a:endParaRPr lang="en-US" dirty="0"/>
          </a:p>
          <a:p>
            <a:pPr marL="285750" indent="-285750">
              <a:spcBef>
                <a:spcPts val="0"/>
              </a:spcBef>
            </a:pPr>
            <a:r>
              <a:rPr lang="nl-NL" dirty="0"/>
              <a:t>Vaak explosieve uitbarstingen</a:t>
            </a:r>
            <a:endParaRPr lang="en-US" dirty="0"/>
          </a:p>
          <a:p>
            <a:pPr marL="285750" indent="-285750">
              <a:spcBef>
                <a:spcPts val="0"/>
              </a:spcBef>
            </a:pPr>
            <a:r>
              <a:rPr lang="nl-NL" dirty="0"/>
              <a:t>Taai en stroperig magma</a:t>
            </a:r>
          </a:p>
        </p:txBody>
      </p:sp>
    </p:spTree>
    <p:extLst>
      <p:ext uri="{BB962C8B-B14F-4D97-AF65-F5344CB8AC3E}">
        <p14:creationId xmlns:p14="http://schemas.microsoft.com/office/powerpoint/2010/main" val="346007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FF89DA2-F57B-4102-8A49-0F2421067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8E2E7112-7E1F-421D-974A-43D44E462B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/>
              <a:t>Felsisch</a:t>
            </a:r>
            <a:r>
              <a:rPr lang="nl-NL" dirty="0"/>
              <a:t> lava</a:t>
            </a:r>
          </a:p>
          <a:p>
            <a:pPr lvl="1"/>
            <a:r>
              <a:rPr lang="nl-NL" dirty="0"/>
              <a:t>Iets lagere temperatuur</a:t>
            </a:r>
          </a:p>
          <a:p>
            <a:pPr lvl="1"/>
            <a:r>
              <a:rPr lang="nl-NL" dirty="0"/>
              <a:t>Rijk aan SiO2</a:t>
            </a:r>
          </a:p>
          <a:p>
            <a:pPr lvl="1"/>
            <a:endParaRPr lang="nl-NL" dirty="0"/>
          </a:p>
          <a:p>
            <a:pPr lvl="1"/>
            <a:r>
              <a:rPr lang="nl-NL" dirty="0"/>
              <a:t>Daardoor een hoge viscositeit.</a:t>
            </a:r>
          </a:p>
          <a:p>
            <a:pPr lvl="1"/>
            <a:endParaRPr lang="nl-NL" dirty="0"/>
          </a:p>
          <a:p>
            <a:r>
              <a:rPr lang="nl-NL" dirty="0"/>
              <a:t>Rijk aan gassen</a:t>
            </a:r>
          </a:p>
          <a:p>
            <a:pPr lvl="1"/>
            <a:r>
              <a:rPr lang="nl-NL" dirty="0"/>
              <a:t>Daardoor explosieve uitbarstingen.</a:t>
            </a:r>
          </a:p>
          <a:p>
            <a:pPr lvl="1"/>
            <a:endParaRPr lang="nl-NL" dirty="0"/>
          </a:p>
          <a:p>
            <a:r>
              <a:rPr lang="nl-NL" dirty="0"/>
              <a:t>Komt vaak voor bij </a:t>
            </a:r>
            <a:r>
              <a:rPr lang="nl-NL" dirty="0" err="1"/>
              <a:t>subductiezones</a:t>
            </a:r>
            <a:endParaRPr lang="nl-NL" dirty="0"/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2EEB9010-2EAF-4E6F-B501-4DCA252A24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2688" y="2442763"/>
            <a:ext cx="4708525" cy="311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6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07ED6E-C220-4FC5-97C7-5DEBB78B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Vulkanen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C12CBF1-E4FD-4D7D-BA97-B3D31A949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Schildvulkaan</a:t>
            </a:r>
          </a:p>
        </p:txBody>
      </p:sp>
      <p:pic>
        <p:nvPicPr>
          <p:cNvPr id="7" name="Afbeelding 7" descr="Afbeelding met lucht, buiten, berg, gras&#10;&#10;Beschrijving is gegenereerd met zeer hoge betrouwbaarheid">
            <a:extLst>
              <a:ext uri="{FF2B5EF4-FFF2-40B4-BE49-F238E27FC236}">
                <a16:creationId xmlns:a16="http://schemas.microsoft.com/office/drawing/2014/main" id="{699D1030-A38D-4420-99FB-C0AAEE27D7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252" y="2525384"/>
            <a:ext cx="4951224" cy="3706482"/>
          </a:xfrm>
          <a:prstGeom prst="rect">
            <a:avLst/>
          </a:prstGeom>
        </p:spPr>
      </p:pic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E862250-EA32-474E-91B8-55A1B07D8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ED2FAD3-BA10-4AB5-A47E-1A444A5932B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Ontstaan vaak bij divergente zones en bij hotspots</a:t>
            </a:r>
          </a:p>
          <a:p>
            <a:r>
              <a:rPr lang="nl-NL"/>
              <a:t>Flauwe helling</a:t>
            </a:r>
          </a:p>
          <a:p>
            <a:r>
              <a:rPr lang="nl-NL"/>
              <a:t>Dun en vloeibaar magma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810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BD40C2B-B6B6-4300-9AA3-F4ED65C4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FB690D6A-2635-45B2-ACAD-AD9766284E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/>
              <a:t>Mafisch</a:t>
            </a:r>
            <a:r>
              <a:rPr lang="nl-NL" dirty="0"/>
              <a:t> lava</a:t>
            </a:r>
          </a:p>
          <a:p>
            <a:pPr lvl="1"/>
            <a:r>
              <a:rPr lang="nl-NL" dirty="0"/>
              <a:t>Hoge temperatuur</a:t>
            </a:r>
          </a:p>
          <a:p>
            <a:pPr lvl="1"/>
            <a:r>
              <a:rPr lang="nl-NL" dirty="0"/>
              <a:t>Laag in SiO2</a:t>
            </a:r>
          </a:p>
          <a:p>
            <a:pPr lvl="1"/>
            <a:endParaRPr lang="nl-NL" dirty="0"/>
          </a:p>
          <a:p>
            <a:pPr lvl="1"/>
            <a:r>
              <a:rPr lang="nl-NL" dirty="0"/>
              <a:t>Daardoor een lage viscositeit</a:t>
            </a:r>
          </a:p>
          <a:p>
            <a:r>
              <a:rPr lang="nl-NL" dirty="0"/>
              <a:t>Weinig gassen</a:t>
            </a:r>
          </a:p>
          <a:p>
            <a:pPr lvl="1"/>
            <a:r>
              <a:rPr lang="nl-NL" dirty="0"/>
              <a:t>Daardoor een effusieve uitbarsting.</a:t>
            </a:r>
          </a:p>
          <a:p>
            <a:pPr lvl="1"/>
            <a:endParaRPr lang="nl-NL" dirty="0"/>
          </a:p>
          <a:p>
            <a:r>
              <a:rPr lang="nl-NL" dirty="0"/>
              <a:t>Komt vaak voor bij divergentiezones en hotspots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42FAA2E4-1B11-49C3-81FB-D58B6A9727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2688" y="1997589"/>
            <a:ext cx="4708525" cy="400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AEDEBA-5B1F-4DEF-BDB4-10FA0E0E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Viscositeit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8C4E77-9DDD-4EAA-A050-FFBAB1EC6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Dikte (stroperigheid) van de lava grotendeels bepalend voor type en vorm van vulkaan.</a:t>
            </a:r>
          </a:p>
          <a:p>
            <a:r>
              <a:rPr lang="nl-NL" dirty="0"/>
              <a:t>Viscositeit lava hoog: meer als stroop</a:t>
            </a:r>
            <a:br>
              <a:rPr lang="nl-NL" dirty="0"/>
            </a:br>
            <a:r>
              <a:rPr lang="nl-NL" dirty="0"/>
              <a:t>Viscositeit lava laag: meer als water</a:t>
            </a:r>
          </a:p>
          <a:p>
            <a:r>
              <a:rPr lang="nl-NL" dirty="0"/>
              <a:t>Viscositeit wordt bepaald door:</a:t>
            </a:r>
          </a:p>
          <a:p>
            <a:pPr lvl="1"/>
            <a:r>
              <a:rPr lang="nl-NL" dirty="0"/>
              <a:t>Temperatuur. Hoe heter hoe lager de viscositeit</a:t>
            </a:r>
          </a:p>
          <a:p>
            <a:pPr lvl="1"/>
            <a:r>
              <a:rPr lang="nl-NL" dirty="0"/>
              <a:t>Percentage SiO2 (siliciumdioxide). Hoe hoger des te hoger de viscositeit.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744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8A3CAB8D-8B81-4FD0-BA77-01D15A4229EC}"/>
              </a:ext>
            </a:extLst>
          </p:cNvPr>
          <p:cNvSpPr txBox="1"/>
          <p:nvPr/>
        </p:nvSpPr>
        <p:spPr>
          <a:xfrm>
            <a:off x="1415041" y="722237"/>
            <a:ext cx="2956259" cy="4247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nl-NL" sz="2400" dirty="0">
                <a:hlinkClick r:id="rId3"/>
              </a:rPr>
              <a:t>Vulkaanuitbarsting</a:t>
            </a:r>
            <a:endParaRPr lang="nl-NL" sz="2400" dirty="0"/>
          </a:p>
        </p:txBody>
      </p:sp>
      <p:pic>
        <p:nvPicPr>
          <p:cNvPr id="3" name="Afbeelding 3">
            <a:hlinkClick r:id="" action="ppaction://media"/>
            <a:extLst>
              <a:ext uri="{FF2B5EF4-FFF2-40B4-BE49-F238E27FC236}">
                <a16:creationId xmlns:a16="http://schemas.microsoft.com/office/drawing/2014/main" id="{5C771F9F-16D3-4EA9-B679-7F914E245F0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45659" y="1146969"/>
            <a:ext cx="9097505" cy="511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3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aardbevingen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7CBE431-0831-2D43-93ED-EBB7AF760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http://en.vedur.is/earthquakes-and-volcanism/earthquakes</a:t>
            </a:r>
            <a:endParaRPr lang="nl-NL" dirty="0"/>
          </a:p>
          <a:p>
            <a:endParaRPr lang="nl-NL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FCCDE7FC-A0F9-5241-A8A8-5BA63056E6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170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6466" y="-153614"/>
            <a:ext cx="9753600" cy="1325562"/>
          </a:xfrm>
        </p:spPr>
        <p:txBody>
          <a:bodyPr/>
          <a:lstStyle/>
          <a:p>
            <a:pPr algn="ctr"/>
            <a:r>
              <a:rPr lang="nl-NL" dirty="0"/>
              <a:t>geisers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733390C-4E41-4442-ADBF-92B2B6D692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852" y="1154162"/>
            <a:ext cx="9838828" cy="553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2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1764" y="-459432"/>
            <a:ext cx="9753600" cy="1325562"/>
          </a:xfrm>
        </p:spPr>
        <p:txBody>
          <a:bodyPr/>
          <a:lstStyle/>
          <a:p>
            <a:r>
              <a:rPr lang="nl-NL" dirty="0"/>
              <a:t>Geografische ligging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A9469381-9E50-4273-B3EE-FD204C4EF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468" y="901768"/>
            <a:ext cx="8064896" cy="570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9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2">
            <a:hlinkClick r:id="" action="ppaction://media"/>
            <a:extLst>
              <a:ext uri="{FF2B5EF4-FFF2-40B4-BE49-F238E27FC236}">
                <a16:creationId xmlns:a16="http://schemas.microsoft.com/office/drawing/2014/main" id="{E28F9BAA-017E-40A0-BDEA-17C5B6B7814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808413" y="2143125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4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2">
            <a:hlinkClick r:id="" action="ppaction://media"/>
            <a:extLst>
              <a:ext uri="{FF2B5EF4-FFF2-40B4-BE49-F238E27FC236}">
                <a16:creationId xmlns:a16="http://schemas.microsoft.com/office/drawing/2014/main" id="{ED80C4D7-B5DF-48D3-8CE3-E81B3CC96F8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808413" y="2143125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8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2">
            <a:extLst>
              <a:ext uri="{FF2B5EF4-FFF2-40B4-BE49-F238E27FC236}">
                <a16:creationId xmlns:a16="http://schemas.microsoft.com/office/drawing/2014/main" id="{59AD216C-CC6C-449F-835C-E39D50BAA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658" y="181694"/>
            <a:ext cx="4688493" cy="656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gletsjers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1C36451-2CEB-4043-BB87-239453F6E6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/>
              <a:t>Groeien aan wanneer er meer neerslag valt dan er smelt</a:t>
            </a:r>
          </a:p>
          <a:p>
            <a:r>
              <a:rPr lang="nl-NL" dirty="0"/>
              <a:t>Smelten sneller dan ze aangroeien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B7854803-21F1-FD4B-868C-088978F60E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" y="4077072"/>
            <a:ext cx="12187812" cy="2780928"/>
          </a:xfrm>
        </p:spPr>
      </p:pic>
    </p:spTree>
    <p:extLst>
      <p:ext uri="{BB962C8B-B14F-4D97-AF65-F5344CB8AC3E}">
        <p14:creationId xmlns:p14="http://schemas.microsoft.com/office/powerpoint/2010/main" val="192363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jökullhaups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8025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2">
            <a:hlinkClick r:id="" action="ppaction://media"/>
            <a:extLst>
              <a:ext uri="{FF2B5EF4-FFF2-40B4-BE49-F238E27FC236}">
                <a16:creationId xmlns:a16="http://schemas.microsoft.com/office/drawing/2014/main" id="{D3DDBA0E-6B04-4152-99FA-9E242D245EC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808413" y="2143125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3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0579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6" name="Tijdelijke aanduiding voor afbeelding 5"/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87093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33772" y="-459432"/>
            <a:ext cx="9753600" cy="1325562"/>
          </a:xfrm>
        </p:spPr>
        <p:txBody>
          <a:bodyPr>
            <a:normAutofit/>
          </a:bodyPr>
          <a:lstStyle/>
          <a:p>
            <a:r>
              <a:rPr lang="nl-NL" dirty="0"/>
              <a:t>Reis AK docenten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E3DA9410-10E8-4845-952B-F1C6814588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65820" y="908720"/>
            <a:ext cx="10649261" cy="56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0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Tektoniek</a:t>
            </a:r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31" y="1700808"/>
            <a:ext cx="11950145" cy="393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3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Divergentie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613" y="2887425"/>
            <a:ext cx="4708525" cy="3140549"/>
          </a:xfrm>
          <a:prstGeom prst="rect">
            <a:avLst/>
          </a:prstGeom>
        </p:spPr>
      </p:pic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Tijdelijke aanduiding voor inhoud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30950" y="27432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3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63317-264E-4657-A0A3-9A19383C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Ouderdom oceanische korst</a:t>
            </a:r>
          </a:p>
        </p:txBody>
      </p:sp>
      <p:pic>
        <p:nvPicPr>
          <p:cNvPr id="4" name="Afbeelding 4" descr="Afbeelding met tekst, kaart&#10;&#10;Beschrijving is gegenereerd met zeer hoge betrouwbaarheid">
            <a:extLst>
              <a:ext uri="{FF2B5EF4-FFF2-40B4-BE49-F238E27FC236}">
                <a16:creationId xmlns:a16="http://schemas.microsoft.com/office/drawing/2014/main" id="{E548FDBB-5BD4-4233-9FE7-0F828F405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2272" y="1828800"/>
            <a:ext cx="680428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4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5E4EEB-CA90-47EC-9FE4-42B7915A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Afbeelding 8" descr="Afbeelding met kaart, tekst&#10;&#10;Beschrijving is gegenereerd met hoge betrouwbaarheid">
            <a:extLst>
              <a:ext uri="{FF2B5EF4-FFF2-40B4-BE49-F238E27FC236}">
                <a16:creationId xmlns:a16="http://schemas.microsoft.com/office/drawing/2014/main" id="{0726D850-E9DF-468F-873A-8D83CE4F8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0654" y="54353"/>
            <a:ext cx="5046194" cy="663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7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hotspot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3488" y="2659674"/>
            <a:ext cx="4708525" cy="2681652"/>
          </a:xfrm>
          <a:prstGeom prst="rect">
            <a:avLst/>
          </a:prstGeom>
        </p:spPr>
      </p:pic>
      <p:pic>
        <p:nvPicPr>
          <p:cNvPr id="6" name="Tijdelijke aanduiding voor inhoud 5"/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6029" y="1828800"/>
            <a:ext cx="436184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tinental_World_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613C4F6E6C80419449E0387475A44A" ma:contentTypeVersion="11" ma:contentTypeDescription="Een nieuw document maken." ma:contentTypeScope="" ma:versionID="4f10de54ebefacbf3e865344ab2ea401">
  <xsd:schema xmlns:xsd="http://www.w3.org/2001/XMLSchema" xmlns:xs="http://www.w3.org/2001/XMLSchema" xmlns:p="http://schemas.microsoft.com/office/2006/metadata/properties" xmlns:ns2="943120a9-f883-48ef-8150-d1fe9fa01b7c" xmlns:ns3="dab5b9e1-32eb-4a6f-b77c-1a63797ee201" targetNamespace="http://schemas.microsoft.com/office/2006/metadata/properties" ma:root="true" ma:fieldsID="cb2b9aea7ff324c3b473be375256708f" ns2:_="" ns3:_="">
    <xsd:import namespace="943120a9-f883-48ef-8150-d1fe9fa01b7c"/>
    <xsd:import namespace="dab5b9e1-32eb-4a6f-b77c-1a63797ee2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3120a9-f883-48ef-8150-d1fe9fa01b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b5b9e1-32eb-4a6f-b77c-1a63797ee20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68232B-6F69-4131-B1AA-8417796CB4D3}">
  <ds:schemaRefs>
    <ds:schemaRef ds:uri="http://schemas.microsoft.com/office/2006/metadata/properties"/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943120a9-f883-48ef-8150-d1fe9fa01b7c"/>
  </ds:schemaRefs>
</ds:datastoreItem>
</file>

<file path=customXml/itemProps2.xml><?xml version="1.0" encoding="utf-8"?>
<ds:datastoreItem xmlns:ds="http://schemas.openxmlformats.org/officeDocument/2006/customXml" ds:itemID="{DE437E5D-3845-4D13-9568-F3778F811C3A}"/>
</file>

<file path=customXml/itemProps3.xml><?xml version="1.0" encoding="utf-8"?>
<ds:datastoreItem xmlns:ds="http://schemas.openxmlformats.org/officeDocument/2006/customXml" ds:itemID="{B9FBF639-F5CA-428D-BCE3-D518EB334C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Wereldkaartserie, presentatie van de wereld (breedbeeld)</Template>
  <TotalTime>0</TotalTime>
  <Words>304</Words>
  <Application>Microsoft Macintosh PowerPoint</Application>
  <PresentationFormat>Aangepast</PresentationFormat>
  <Paragraphs>92</Paragraphs>
  <Slides>37</Slides>
  <Notes>3</Notes>
  <HiddenSlides>0</HiddenSlides>
  <MMClips>4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37</vt:i4>
      </vt:variant>
    </vt:vector>
  </HeadingPairs>
  <TitlesOfParts>
    <vt:vector size="40" baseType="lpstr">
      <vt:lpstr>Arial</vt:lpstr>
      <vt:lpstr>Century Gothic</vt:lpstr>
      <vt:lpstr>Continental_World_16x9</vt:lpstr>
      <vt:lpstr>Module ijsland</vt:lpstr>
      <vt:lpstr>Inhoud:</vt:lpstr>
      <vt:lpstr>Geografische ligging</vt:lpstr>
      <vt:lpstr>Reis AK docenten</vt:lpstr>
      <vt:lpstr>Tektoniek</vt:lpstr>
      <vt:lpstr>Divergentie</vt:lpstr>
      <vt:lpstr>Ouderdom oceanische korst</vt:lpstr>
      <vt:lpstr>PowerPoint-presentatie</vt:lpstr>
      <vt:lpstr>hotspot</vt:lpstr>
      <vt:lpstr>Ontstaan</vt:lpstr>
      <vt:lpstr>PowerPoint-presentatie</vt:lpstr>
      <vt:lpstr>PowerPoint-presentatie</vt:lpstr>
      <vt:lpstr>vulkanen</vt:lpstr>
      <vt:lpstr>PowerPoint-presentatie</vt:lpstr>
      <vt:lpstr>Waar bestaat steen (en LAVA) eigenlijk uit?</vt:lpstr>
      <vt:lpstr>Verschillende mineralen</vt:lpstr>
      <vt:lpstr>Graniet VS Basalt</vt:lpstr>
      <vt:lpstr>Chemische verschillen</vt:lpstr>
      <vt:lpstr>Twee hoofdgroepen magma/lava</vt:lpstr>
      <vt:lpstr>PowerPoint-presentatie</vt:lpstr>
      <vt:lpstr>Bowen reactiereeks</vt:lpstr>
      <vt:lpstr>Vulkanen</vt:lpstr>
      <vt:lpstr>PowerPoint-presentatie</vt:lpstr>
      <vt:lpstr>Vulkanen</vt:lpstr>
      <vt:lpstr>PowerPoint-presentatie</vt:lpstr>
      <vt:lpstr>Viscositeit</vt:lpstr>
      <vt:lpstr>PowerPoint-presentatie</vt:lpstr>
      <vt:lpstr>aardbevingen</vt:lpstr>
      <vt:lpstr>geisers</vt:lpstr>
      <vt:lpstr>PowerPoint-presentatie</vt:lpstr>
      <vt:lpstr>PowerPoint-presentatie</vt:lpstr>
      <vt:lpstr>PowerPoint-presentatie</vt:lpstr>
      <vt:lpstr>gletsjers</vt:lpstr>
      <vt:lpstr>jökullhaups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ijsland</dc:title>
  <dc:creator/>
  <cp:keywords/>
  <cp:lastModifiedBy/>
  <cp:revision>36</cp:revision>
  <dcterms:created xsi:type="dcterms:W3CDTF">2017-09-29T16:35:32Z</dcterms:created>
  <dcterms:modified xsi:type="dcterms:W3CDTF">2019-05-23T09:57:36Z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TC028048919991</vt:lpwstr>
  </property>
  <property fmtid="{D5CDD505-2E9C-101B-9397-08002B2CF9AE}" pid="3" name="ContentTypeId">
    <vt:lpwstr>0x01010045613C4F6E6C80419449E0387475A44A</vt:lpwstr>
  </property>
</Properties>
</file>